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NZ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071FCEF-D219-468D-9028-95C15F465D3D}" type="datetimeFigureOut">
              <a:rPr lang="en-NZ"/>
              <a:pPr/>
              <a:t>17/03/2011</a:t>
            </a:fld>
            <a:endParaRPr lang="en-NZ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NZ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659515C-1AE6-4703-B4E1-9D6D61200EB7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2B73B-BFED-47B9-B818-4D1C7954BFDA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9DCEE-CCA9-4CE0-A85C-494479CD33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6CE0F-AEB4-4B04-9C31-C222C94F4FF2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8470A-408A-47A3-AA38-BE6AB18B0D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E5857-2175-4613-96F1-437EC5979831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FAC07-8CD4-46C5-9DEB-0F86091503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5DB5A-AC26-43DE-9462-1DFC56990F58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CEA83-2D62-4AFB-923A-612A906E6E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88B4C-0E0A-44D6-A0F0-0AFEAE0C8065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810D8-6715-4186-81D3-DA866E7D23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3D55F-BBFC-494D-B2C1-F7B7CBEF920D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994EA-61F1-4C38-AF83-CBFC34F352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2C75B-C96E-44AF-A336-AB2E31CC5565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5744B-4B5C-403B-8682-D19640059B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ED961-0C2B-43EC-A842-807809D2C3E9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8C0B7-455B-4B6A-AE2B-CC83E7B73B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176C2-5D10-49AD-901A-411FD8E9374D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712A-D4D2-4344-B46F-9888976892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C9FFD-0D2F-4FC5-BD76-828FAE65892C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786E1-CDBE-4141-8A08-D1847C32C8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0CF5-3523-45D2-9184-9820477ED5ED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7959-E37A-420F-8FDD-FDE6A148F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DD873C-4D27-40ED-9D5F-06F2DF131F95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D2FF66-29DF-4D64-871C-D946FE1225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Terrestrial Laser Scanning of Buildings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EEFIT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University of Newcastle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BGS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14338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4339" name="Content Placeholder 3" descr="RobinsonLibrar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838325"/>
            <a:ext cx="6480175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5362" name="Content Placeholder 5" descr="StPetersMai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3" y="1206500"/>
            <a:ext cx="7956550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6386" name="Content Placeholder 3" descr="NorthernStage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5125" y="2565400"/>
            <a:ext cx="8167688" cy="2519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3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1470025"/>
          </a:xfrm>
        </p:spPr>
        <p:txBody>
          <a:bodyPr/>
          <a:lstStyle/>
          <a:p>
            <a:r>
              <a:rPr lang="en-GB" smtClean="0"/>
              <a:t>Possibilities</a:t>
            </a:r>
          </a:p>
        </p:txBody>
      </p:sp>
      <p:sp>
        <p:nvSpPr>
          <p:cNvPr id="17410" name="Subtitle 4"/>
          <p:cNvSpPr>
            <a:spLocks noGrp="1"/>
          </p:cNvSpPr>
          <p:nvPr>
            <p:ph type="subTitle" idx="1"/>
          </p:nvPr>
        </p:nvSpPr>
        <p:spPr>
          <a:xfrm>
            <a:off x="900113" y="2565400"/>
            <a:ext cx="7523162" cy="3240088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en-GB" sz="2400" smtClean="0">
                <a:solidFill>
                  <a:schemeClr val="tx1"/>
                </a:solidFill>
              </a:rPr>
              <a:t>~5mm accuracy </a:t>
            </a:r>
          </a:p>
          <a:p>
            <a:pPr algn="l">
              <a:buFont typeface="Arial" charset="0"/>
              <a:buChar char="•"/>
            </a:pPr>
            <a:r>
              <a:rPr lang="en-GB" sz="2400" smtClean="0">
                <a:solidFill>
                  <a:schemeClr val="tx1"/>
                </a:solidFill>
              </a:rPr>
              <a:t>Simple buildings in a day </a:t>
            </a:r>
          </a:p>
          <a:p>
            <a:pPr algn="l">
              <a:buFont typeface="Arial" charset="0"/>
              <a:buChar char="•"/>
            </a:pPr>
            <a:r>
              <a:rPr lang="en-GB" sz="2400" smtClean="0">
                <a:solidFill>
                  <a:schemeClr val="tx1"/>
                </a:solidFill>
              </a:rPr>
              <a:t>More complex or larger structures 2-3 days</a:t>
            </a:r>
          </a:p>
          <a:p>
            <a:pPr algn="l">
              <a:buFont typeface="Arial" charset="0"/>
              <a:buChar char="•"/>
            </a:pPr>
            <a:r>
              <a:rPr lang="en-GB" sz="2400" smtClean="0">
                <a:solidFill>
                  <a:schemeClr val="tx1"/>
                </a:solidFill>
              </a:rPr>
              <a:t>mm accuracy possible using a phase based scanner</a:t>
            </a:r>
          </a:p>
          <a:p>
            <a:pPr algn="l">
              <a:buFont typeface="Arial" charset="0"/>
              <a:buChar char="•"/>
            </a:pPr>
            <a:r>
              <a:rPr lang="en-GB" sz="2400" smtClean="0">
                <a:solidFill>
                  <a:schemeClr val="tx1"/>
                </a:solidFill>
              </a:rPr>
              <a:t>Post processing able to fit planes to building facades and measure out of plumb</a:t>
            </a:r>
          </a:p>
          <a:p>
            <a:pPr algn="l">
              <a:buFont typeface="Arial" charset="0"/>
              <a:buChar char="•"/>
            </a:pPr>
            <a:r>
              <a:rPr lang="en-GB" sz="2400" smtClean="0">
                <a:solidFill>
                  <a:schemeClr val="tx1"/>
                </a:solidFill>
              </a:rPr>
              <a:t>additional detail can be obtained from the intensity information</a:t>
            </a:r>
          </a:p>
          <a:p>
            <a:pPr algn="l">
              <a:buFont typeface="Arial" charset="0"/>
              <a:buChar char="•"/>
            </a:pPr>
            <a:r>
              <a:rPr lang="en-GB" sz="2400" smtClean="0">
                <a:solidFill>
                  <a:schemeClr val="tx1"/>
                </a:solidFill>
              </a:rPr>
              <a:t>We have contacts at the University of  Otago who may be able to help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70</Words>
  <Application>Microsoft Office PowerPoint</Application>
  <PresentationFormat>On-screen Show (4:3)</PresentationFormat>
  <Paragraphs>12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Arial</vt:lpstr>
      <vt:lpstr>Office Theme</vt:lpstr>
      <vt:lpstr>Terrestrial Laser Scanning of Buildings</vt:lpstr>
      <vt:lpstr>Slide 2</vt:lpstr>
      <vt:lpstr>Slide 3</vt:lpstr>
      <vt:lpstr>Slide 4</vt:lpstr>
      <vt:lpstr>Possibilities</vt:lpstr>
    </vt:vector>
  </TitlesOfParts>
  <Company>Newcastle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Terrestrial Scanning of Buildings</dc:title>
  <dc:creator>Sean Wilkinson</dc:creator>
  <cp:lastModifiedBy> Bruce L Deam </cp:lastModifiedBy>
  <cp:revision>2</cp:revision>
  <dcterms:created xsi:type="dcterms:W3CDTF">2011-03-17T05:13:12Z</dcterms:created>
  <dcterms:modified xsi:type="dcterms:W3CDTF">2011-03-17T05:30:36Z</dcterms:modified>
</cp:coreProperties>
</file>