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  <p:sldId id="257" r:id="rId4"/>
    <p:sldId id="256" r:id="rId5"/>
    <p:sldId id="258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75E70-558A-468C-8D94-833A45097986}" type="datetimeFigureOut">
              <a:rPr lang="en-GB" smtClean="0"/>
              <a:t>16/03/2011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5DEA3-176E-4EE0-8F1F-9A177D6522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9343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75E70-558A-468C-8D94-833A45097986}" type="datetimeFigureOut">
              <a:rPr lang="en-GB" smtClean="0"/>
              <a:t>16/03/2011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5DEA3-176E-4EE0-8F1F-9A177D6522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564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75E70-558A-468C-8D94-833A45097986}" type="datetimeFigureOut">
              <a:rPr lang="en-GB" smtClean="0"/>
              <a:t>16/03/2011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5DEA3-176E-4EE0-8F1F-9A177D6522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786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75E70-558A-468C-8D94-833A45097986}" type="datetimeFigureOut">
              <a:rPr lang="en-GB" smtClean="0"/>
              <a:t>16/03/2011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5DEA3-176E-4EE0-8F1F-9A177D6522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6128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75E70-558A-468C-8D94-833A45097986}" type="datetimeFigureOut">
              <a:rPr lang="en-GB" smtClean="0"/>
              <a:t>16/03/2011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5DEA3-176E-4EE0-8F1F-9A177D6522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2614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75E70-558A-468C-8D94-833A45097986}" type="datetimeFigureOut">
              <a:rPr lang="en-GB" smtClean="0"/>
              <a:t>16/03/2011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5DEA3-176E-4EE0-8F1F-9A177D6522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2729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75E70-558A-468C-8D94-833A45097986}" type="datetimeFigureOut">
              <a:rPr lang="en-GB" smtClean="0"/>
              <a:t>16/03/2011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5DEA3-176E-4EE0-8F1F-9A177D6522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3139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75E70-558A-468C-8D94-833A45097986}" type="datetimeFigureOut">
              <a:rPr lang="en-GB" smtClean="0"/>
              <a:t>16/03/2011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5DEA3-176E-4EE0-8F1F-9A177D6522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431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75E70-558A-468C-8D94-833A45097986}" type="datetimeFigureOut">
              <a:rPr lang="en-GB" smtClean="0"/>
              <a:t>16/03/2011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5DEA3-176E-4EE0-8F1F-9A177D6522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5231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75E70-558A-468C-8D94-833A45097986}" type="datetimeFigureOut">
              <a:rPr lang="en-GB" smtClean="0"/>
              <a:t>16/03/2011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5DEA3-176E-4EE0-8F1F-9A177D6522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8158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75E70-558A-468C-8D94-833A45097986}" type="datetimeFigureOut">
              <a:rPr lang="en-GB" smtClean="0"/>
              <a:t>16/03/2011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5DEA3-176E-4EE0-8F1F-9A177D6522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3142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75E70-558A-468C-8D94-833A45097986}" type="datetimeFigureOut">
              <a:rPr lang="en-GB" smtClean="0"/>
              <a:t>16/03/2011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95DEA3-176E-4EE0-8F1F-9A177D652227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7" descr="C:\ZAL Files\EEFIT\website\eef_ttl.gif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28600" y="304800"/>
            <a:ext cx="55626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0" descr="C:\ZAL Files\EEFIT\website\time.gif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5800" y="6248400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8"/>
          <p:cNvSpPr txBox="1">
            <a:spLocks noChangeArrowheads="1"/>
          </p:cNvSpPr>
          <p:nvPr userDrawn="1"/>
        </p:nvSpPr>
        <p:spPr bwMode="auto">
          <a:xfrm>
            <a:off x="3276600" y="6324600"/>
            <a:ext cx="518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A50021"/>
                </a:solidFill>
                <a:latin typeface="Tahoma" pitchFamily="34" charset="0"/>
              </a:rPr>
              <a:t>Earthquake Engineering Field Investigation Team</a:t>
            </a:r>
          </a:p>
        </p:txBody>
      </p:sp>
    </p:spTree>
    <p:extLst>
      <p:ext uri="{BB962C8B-B14F-4D97-AF65-F5344CB8AC3E}">
        <p14:creationId xmlns:p14="http://schemas.microsoft.com/office/powerpoint/2010/main" val="3299756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436"/>
          <a:stretch/>
        </p:blipFill>
        <p:spPr>
          <a:xfrm>
            <a:off x="4326452" y="980728"/>
            <a:ext cx="4649443" cy="516119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56" y="980728"/>
            <a:ext cx="3870894" cy="5161192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1547664" y="3068960"/>
            <a:ext cx="0" cy="266429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547664" y="3068960"/>
            <a:ext cx="152400" cy="266429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8748464" y="3221360"/>
            <a:ext cx="0" cy="117974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7596336" y="2381576"/>
            <a:ext cx="0" cy="16234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3286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38" y="908720"/>
            <a:ext cx="3619990" cy="5265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5" r="19987" b="-665"/>
          <a:stretch/>
        </p:blipFill>
        <p:spPr bwMode="auto">
          <a:xfrm>
            <a:off x="5000521" y="908720"/>
            <a:ext cx="3509682" cy="5265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686896"/>
            <a:ext cx="1066800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5996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03" y="908720"/>
            <a:ext cx="8175337" cy="5461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877272"/>
            <a:ext cx="1066800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5854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58" y="836712"/>
            <a:ext cx="3645699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254" y="836712"/>
            <a:ext cx="3621219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4271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2093"/>
            <a:ext cx="8136904" cy="5446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9845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52736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 smtClean="0"/>
              <a:t>Compensation Grouting &amp; Jacking</a:t>
            </a:r>
          </a:p>
          <a:p>
            <a:r>
              <a:rPr lang="en-GB" dirty="0" err="1" smtClean="0"/>
              <a:t>Crossrail</a:t>
            </a:r>
            <a:r>
              <a:rPr lang="en-GB" dirty="0" smtClean="0"/>
              <a:t> – London CPD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 err="1" smtClean="0"/>
              <a:t>Relevelling</a:t>
            </a:r>
            <a:endParaRPr lang="en-GB" dirty="0" smtClean="0"/>
          </a:p>
          <a:p>
            <a:r>
              <a:rPr lang="en-GB" dirty="0" smtClean="0"/>
              <a:t>Kansai Terminal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Load Transfer</a:t>
            </a:r>
          </a:p>
          <a:p>
            <a:r>
              <a:rPr lang="en-GB" dirty="0" smtClean="0"/>
              <a:t>Hong Kong Kowloon Station</a:t>
            </a:r>
          </a:p>
          <a:p>
            <a:pPr marL="0" indent="0">
              <a:buNone/>
            </a:pPr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0348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926028"/>
            <a:ext cx="5904656" cy="526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23178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17</Words>
  <Application>Microsoft Office PowerPoint</Application>
  <PresentationFormat>On-screen Show (4:3)</PresentationFormat>
  <Paragraphs>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UCL Civil, Environmental and Geomatic Engineering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Damian Grant</dc:creator>
  <cp:lastModifiedBy>Damian Grant</cp:lastModifiedBy>
  <cp:revision>8</cp:revision>
  <dcterms:created xsi:type="dcterms:W3CDTF">2011-03-16T08:50:14Z</dcterms:created>
  <dcterms:modified xsi:type="dcterms:W3CDTF">2011-03-16T10:11:41Z</dcterms:modified>
</cp:coreProperties>
</file>